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sldIdLst>
    <p:sldId id="256" r:id="rId2"/>
    <p:sldId id="263" r:id="rId3"/>
    <p:sldId id="266" r:id="rId4"/>
    <p:sldId id="264" r:id="rId5"/>
    <p:sldId id="259" r:id="rId6"/>
    <p:sldId id="261" r:id="rId7"/>
    <p:sldId id="273" r:id="rId8"/>
    <p:sldId id="268" r:id="rId9"/>
    <p:sldId id="275" r:id="rId10"/>
    <p:sldId id="276" r:id="rId11"/>
    <p:sldId id="277" r:id="rId12"/>
    <p:sldId id="278" r:id="rId13"/>
    <p:sldId id="27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65D5-C77A-4DE7-AB9D-CCADB27862E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E64D-9C32-4C96-89FF-2568E90CD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56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65D5-C77A-4DE7-AB9D-CCADB27862E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E64D-9C32-4C96-89FF-2568E90CD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2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65D5-C77A-4DE7-AB9D-CCADB27862E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E64D-9C32-4C96-89FF-2568E90CD72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3388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65D5-C77A-4DE7-AB9D-CCADB27862E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E64D-9C32-4C96-89FF-2568E90CD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64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65D5-C77A-4DE7-AB9D-CCADB27862E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E64D-9C32-4C96-89FF-2568E90CD72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1979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65D5-C77A-4DE7-AB9D-CCADB27862E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E64D-9C32-4C96-89FF-2568E90CD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27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65D5-C77A-4DE7-AB9D-CCADB27862E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E64D-9C32-4C96-89FF-2568E90CD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012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65D5-C77A-4DE7-AB9D-CCADB27862E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E64D-9C32-4C96-89FF-2568E90CD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13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65D5-C77A-4DE7-AB9D-CCADB27862E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E64D-9C32-4C96-89FF-2568E90CD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71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65D5-C77A-4DE7-AB9D-CCADB27862E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E64D-9C32-4C96-89FF-2568E90CD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3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65D5-C77A-4DE7-AB9D-CCADB27862E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E64D-9C32-4C96-89FF-2568E90CD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425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65D5-C77A-4DE7-AB9D-CCADB27862E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E64D-9C32-4C96-89FF-2568E90CD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13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65D5-C77A-4DE7-AB9D-CCADB27862E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E64D-9C32-4C96-89FF-2568E90CD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60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65D5-C77A-4DE7-AB9D-CCADB27862E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E64D-9C32-4C96-89FF-2568E90CD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0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65D5-C77A-4DE7-AB9D-CCADB27862E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E64D-9C32-4C96-89FF-2568E90CD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5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65D5-C77A-4DE7-AB9D-CCADB27862E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E64D-9C32-4C96-89FF-2568E90CD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28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D65D5-C77A-4DE7-AB9D-CCADB27862E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38DE64D-9C32-4C96-89FF-2568E90CD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946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Васкршња виртуелна учионица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dirty="0" smtClean="0"/>
              <a:t>Аутор Невена Миловановић, професор енглеског језика</a:t>
            </a:r>
          </a:p>
          <a:p>
            <a:r>
              <a:rPr lang="sr-Cyrl-RS" dirty="0" smtClean="0"/>
              <a:t>ОШ Драгиша Луковић Шпанац</a:t>
            </a:r>
          </a:p>
          <a:p>
            <a:r>
              <a:rPr lang="sr-Cyrl-RS" dirty="0" smtClean="0"/>
              <a:t>Крагујевац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62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е- писма и е- честитке </a:t>
            </a:r>
            <a:r>
              <a:rPr lang="ru-RU" dirty="0"/>
              <a:t>ученика из </a:t>
            </a:r>
            <a:r>
              <a:rPr lang="ru-RU" dirty="0" smtClean="0"/>
              <a:t>Србије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83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208"/>
            <a:ext cx="4488873" cy="59851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095" y="103908"/>
            <a:ext cx="3799177" cy="675409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873" y="377536"/>
            <a:ext cx="4655127" cy="620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4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72362" cy="38792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3468"/>
            <a:ext cx="5963612" cy="33545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034" y="197426"/>
            <a:ext cx="3206894" cy="57011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928" y="0"/>
            <a:ext cx="35433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1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04" y="180109"/>
            <a:ext cx="4873337" cy="6497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904" y="180109"/>
            <a:ext cx="4816187" cy="642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1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3200" dirty="0" smtClean="0">
                <a:solidFill>
                  <a:srgbClr val="90C226"/>
                </a:solidFill>
              </a:rPr>
              <a:t>Размена искустава </a:t>
            </a:r>
            <a:r>
              <a:rPr lang="sr-Cyrl-RS" sz="3200" dirty="0">
                <a:solidFill>
                  <a:srgbClr val="90C226"/>
                </a:solidFill>
              </a:rPr>
              <a:t>са колегиницом Ирином </a:t>
            </a:r>
            <a:r>
              <a:rPr lang="sr-Cyrl-RS" sz="3200" dirty="0" smtClean="0">
                <a:solidFill>
                  <a:srgbClr val="90C226"/>
                </a:solidFill>
              </a:rPr>
              <a:t>Лучњиковом из </a:t>
            </a:r>
            <a:r>
              <a:rPr lang="sr-Cyrl-RS" sz="3200" dirty="0">
                <a:solidFill>
                  <a:srgbClr val="90C226"/>
                </a:solidFill>
              </a:rPr>
              <a:t>Русије, помоћ Русије </a:t>
            </a:r>
            <a:r>
              <a:rPr lang="sr-Cyrl-RS" sz="3200" dirty="0" smtClean="0">
                <a:solidFill>
                  <a:srgbClr val="90C226"/>
                </a:solidFill>
              </a:rPr>
              <a:t>Србији, припреме за радионицу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/>
              <a:t>Ирина Лучникова</a:t>
            </a:r>
          </a:p>
          <a:p>
            <a:r>
              <a:rPr lang="ru-RU" dirty="0"/>
              <a:t>Sat, 4 Apr, 18:03</a:t>
            </a:r>
          </a:p>
          <a:p>
            <a:r>
              <a:rPr lang="ru-RU" dirty="0"/>
              <a:t>to me</a:t>
            </a:r>
          </a:p>
          <a:p>
            <a:endParaRPr lang="ru-RU" dirty="0"/>
          </a:p>
          <a:p>
            <a:r>
              <a:rPr lang="ru-RU" dirty="0"/>
              <a:t>   </a:t>
            </a:r>
          </a:p>
          <a:p>
            <a:r>
              <a:rPr lang="ru-RU" dirty="0"/>
              <a:t>Translate message</a:t>
            </a:r>
          </a:p>
          <a:p>
            <a:r>
              <a:rPr lang="ru-RU" dirty="0"/>
              <a:t>Turn off for: Russian</a:t>
            </a:r>
          </a:p>
          <a:p>
            <a:r>
              <a:rPr lang="ru-RU" dirty="0"/>
              <a:t>Знакомый журналист Дмитрий Лане из Белграда пишет: </a:t>
            </a:r>
          </a:p>
          <a:p>
            <a:r>
              <a:rPr lang="ru-RU" dirty="0"/>
              <a:t>Определены сербские города, куда российские военные врачи и дезинфекторы отправятся в первую очередь БАЛКАНИСТ 03.04.2020 На аэродроме «Батайница» (20 км к северо-западу от Белграда) состоялось первое совместное совещание российских и сербских военных специалистов по определению возможных районов применения прибывшей в Сербию российской помощи. В ходе консультаций было предложено использовать российские врачебно-сестринские бригады в городах Белград, Чуприя, Валево, Нови-Сад, Ниш, Крагуевац и Кикинда — населенных пунктах, в которых сложилась наиболее тяжелая эпидемиологическая обстановка. Кроме того, специалисты войск РХБ защиты Минобороны России могут быть задействованы для дезинфекции военного городка в городе Бачка Топола, где в настоящее время выявлены случаи заболевания коронавирусом сербских военнослужащих. 4 апреля в Белграде в здании военно-медицинской академии пройдёт расширенное совещание с участием представителей Минздрава и Минобороны Сербии, на котором будут определены наиболее приоритетные объекты для работы российских военных специалистов и прибывшей техники по оказанию помощи в борьбе с распространением коронавирусной инфекции. Фото: Министерство обороны РФ</a:t>
            </a:r>
          </a:p>
          <a:p>
            <a:endParaRPr lang="ru-RU" dirty="0"/>
          </a:p>
          <a:p>
            <a:r>
              <a:rPr lang="ru-RU" dirty="0"/>
              <a:t>При копировании или цитировании публикации указание портала «Балканист» в качестве источника обязательно. https://balkanist.ru/opredeleny-serbskie-goroda-kuda-rossijskie-voennye-vrachi-i-dezinfektory-otpravyatsya-v-pervuyu-ochered/</a:t>
            </a:r>
            <a:endParaRPr lang="en-US" dirty="0"/>
          </a:p>
        </p:txBody>
      </p:sp>
      <p:pic>
        <p:nvPicPr>
          <p:cNvPr id="2049" name="Picture 1" descr="cleard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leard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leard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52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Активности руских ученика у новинама-упознавање са волонтеризмом ученика у пандемији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591" y="2376252"/>
            <a:ext cx="2911077" cy="38814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897" y="1665106"/>
            <a:ext cx="2690394" cy="479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72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Писма ученика из Русије ученицима из Србије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Диана Фролова и Виктория Кочкина — волонтеры. Они помогают пожилым людям. Вот их письма:</a:t>
            </a:r>
          </a:p>
          <a:p>
            <a:r>
              <a:rPr lang="ru-RU" dirty="0"/>
              <a:t>Мы снова победим</a:t>
            </a:r>
          </a:p>
          <a:p>
            <a:endParaRPr lang="ru-RU" dirty="0"/>
          </a:p>
          <a:p>
            <a:r>
              <a:rPr lang="ru-RU" dirty="0"/>
              <a:t>В этом году весенние каникулы затянулись, точнее, плавно перешли в длительную «самоизоляцию». Так как я волонтер школьного отряда, я решила помогать людям. Для этого записалась в городской отряд «Салда – город возможностей». Сначала прошла учебу, получила сертификат и инструкцию по работе, а также средства индивидуальной защиты. Мне понравилось, ведь занимаясь полезным делом, во время «изоляции», я узнаю много нового.</a:t>
            </a:r>
          </a:p>
          <a:p>
            <a:endParaRPr lang="ru-RU" dirty="0"/>
          </a:p>
          <a:p>
            <a:r>
              <a:rPr lang="ru-RU" dirty="0"/>
              <a:t>Нам дают заявку, по ней мы идем к тем, кому нужна помощь. Нам дают деньги, на которые мы покупаем продукты или лекарства. А еще мы выносим мусор, если кто0то просит об этом. В знак благодарности люди угощают нас конфетами. Но мы не берем, так как установили для себя закон. Мы ведь по зову сердца помогает людям. Они попали в беду, им нельзя самим выходить из дома. Опасно из –за короновируса. Но мы его победим. Победим вместе с нашими пожилыми людьми.</a:t>
            </a:r>
          </a:p>
          <a:p>
            <a:endParaRPr lang="ru-RU" dirty="0"/>
          </a:p>
          <a:p>
            <a:r>
              <a:rPr lang="ru-RU" dirty="0"/>
              <a:t>Диана Фролова, 8 класс, ГБОУ СО «Верхнесалдинская школа»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95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522" y="620144"/>
            <a:ext cx="2962452" cy="52650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4008" y="706885"/>
            <a:ext cx="2962452" cy="52650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994" y="706885"/>
            <a:ext cx="2861494" cy="509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2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666" y="696778"/>
            <a:ext cx="2561686" cy="45599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6982" y="1056995"/>
            <a:ext cx="2725148" cy="48345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1624" y="1765645"/>
            <a:ext cx="2706859" cy="479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7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51163" y="557794"/>
            <a:ext cx="1004454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Я дома</a:t>
            </a:r>
          </a:p>
          <a:p>
            <a:endParaRPr lang="ru-RU" dirty="0" smtClean="0"/>
          </a:p>
          <a:p>
            <a:r>
              <a:rPr lang="ru-RU" dirty="0" smtClean="0"/>
              <a:t>Я просыпаюсь обычно очень рано, около 7 часов. Заправляю кровать, умываюсь, делаю утреннюю зарядку. Сейчас я сижу дома, так как у нас карантин, и школа у нас не работает. Хотя я очень скучаю по школе, меня там ждут одноклассники и интересные уроки.</a:t>
            </a:r>
          </a:p>
          <a:p>
            <a:endParaRPr lang="ru-RU" dirty="0" smtClean="0"/>
          </a:p>
          <a:p>
            <a:r>
              <a:rPr lang="ru-RU" dirty="0" smtClean="0"/>
              <a:t>А сейчас я больше нахожусь дома. Делаю уроки, узнаю много нового.</a:t>
            </a:r>
          </a:p>
          <a:p>
            <a:endParaRPr lang="ru-RU" dirty="0" smtClean="0"/>
          </a:p>
          <a:p>
            <a:r>
              <a:rPr lang="ru-RU" dirty="0" smtClean="0"/>
              <a:t>После уроков я обычно занимаюсь спортом. Я люблю спорт и стараюсь выполнять все задания моего тренера. А еще я люблю делать поделки. Так же я люблю смотреть фильмы. Но обычно это можно делать только в выходные.</a:t>
            </a:r>
          </a:p>
          <a:p>
            <a:endParaRPr lang="ru-RU" dirty="0" smtClean="0"/>
          </a:p>
          <a:p>
            <a:r>
              <a:rPr lang="ru-RU" dirty="0" smtClean="0"/>
              <a:t>Иногда мы с ребятами играем в настольные игры, играем в лото, домино, «Монополию».</a:t>
            </a:r>
          </a:p>
          <a:p>
            <a:endParaRPr lang="ru-RU" dirty="0" smtClean="0"/>
          </a:p>
          <a:p>
            <a:r>
              <a:rPr lang="ru-RU" dirty="0" smtClean="0"/>
              <a:t>Вечером в 22.00, устав после долгого дня, я ложусь спать и засыпаю.</a:t>
            </a:r>
          </a:p>
          <a:p>
            <a:endParaRPr lang="ru-RU" dirty="0" smtClean="0"/>
          </a:p>
          <a:p>
            <a:r>
              <a:rPr lang="ru-RU" dirty="0" smtClean="0"/>
              <a:t>Андрей Богдан, 6 класс, ГБОУ СО «Верхнесалдинская школа»</a:t>
            </a:r>
          </a:p>
          <a:p>
            <a:endParaRPr lang="ru-RU" dirty="0" smtClean="0"/>
          </a:p>
          <a:p>
            <a:r>
              <a:rPr lang="ru-RU" dirty="0" smtClean="0"/>
              <a:t>PS: Андрей Богдан живет в детском доме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98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467976"/>
            <a:ext cx="2592339" cy="518467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884" y="582152"/>
            <a:ext cx="3305670" cy="58767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529" y="190885"/>
            <a:ext cx="3052547" cy="40870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5076" y="972967"/>
            <a:ext cx="3010948" cy="536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0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4727" y="751344"/>
            <a:ext cx="768927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Я дома</a:t>
            </a:r>
          </a:p>
          <a:p>
            <a:endParaRPr lang="ru-RU" dirty="0" smtClean="0"/>
          </a:p>
          <a:p>
            <a:r>
              <a:rPr lang="ru-RU" dirty="0" smtClean="0"/>
              <a:t>Свой день теперь я провожу дома. Утром я просыпаюсь, завтракаю, прибираюсь у себя в комнате, а за день снова устраиваю бардак.  Немного играю в телефоне и сажусь делать уроки. На одно занятие у меня уходит минут 30 или 40. Потом я сажусь читать. Я очень люблю играть со своей собакой. На улицу нельзя. Но с ней разрешают.</a:t>
            </a:r>
          </a:p>
          <a:p>
            <a:endParaRPr lang="ru-RU" dirty="0" smtClean="0"/>
          </a:p>
          <a:p>
            <a:r>
              <a:rPr lang="ru-RU" dirty="0" smtClean="0"/>
              <a:t>Я очень хочу в школу. Теперь я еще больше понимаю, как там интересно. Мне нравиться ходить в театральный, на познавательные занятия, когда мы делаем поделки или рисуем. И я с нетерпением жду, когда снова приду в школу. Школа, я тебя люблю, оказывается.</a:t>
            </a:r>
          </a:p>
          <a:p>
            <a:endParaRPr lang="ru-RU" dirty="0" smtClean="0"/>
          </a:p>
          <a:p>
            <a:r>
              <a:rPr lang="ru-RU" dirty="0" smtClean="0"/>
              <a:t>Арсений Бердюгин, 4 класс, ГБОУ СО «Верхнесалдинская школа»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85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unge 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47</TotalTime>
  <Words>768</Words>
  <Application>Microsoft Office PowerPoint</Application>
  <PresentationFormat>Widescreen</PresentationFormat>
  <Paragraphs>49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Facet</vt:lpstr>
      <vt:lpstr>Васкршња виртуелна учионица </vt:lpstr>
      <vt:lpstr>Размена искустава са колегиницом Ирином Лучњиковом из Русије, помоћ Русије Србији, припреме за радионицу</vt:lpstr>
      <vt:lpstr>Активности руских ученика у новинама-упознавање са волонтеризмом ученика у пандемији</vt:lpstr>
      <vt:lpstr>Писма ученика из Русије ученицима из Србије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е- писма и е- честитке ученика из Србије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Васкршња писма</dc:title>
  <dc:creator>userG</dc:creator>
  <cp:lastModifiedBy>userG</cp:lastModifiedBy>
  <cp:revision>6</cp:revision>
  <dcterms:created xsi:type="dcterms:W3CDTF">2020-05-07T18:37:00Z</dcterms:created>
  <dcterms:modified xsi:type="dcterms:W3CDTF">2020-05-07T19:25:13Z</dcterms:modified>
</cp:coreProperties>
</file>